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Квадраттық иррационалдықты интегралдау. Дербес жағдайлар.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апта.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112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 1.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552" y="260648"/>
            <a:ext cx="8424936" cy="3945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 белгілеу енгіземіз: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</a:p>
          <a:p>
            <a:pPr marL="4572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түрдегі интегралдарға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жатады,   белгілеуінің арқасында интеграл астындағы өрнек рационал функцияға келеді, мұндағы  k – барлық  х бөлшек көрсеткіштерінің  ортақ бөлімі.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330638"/>
              </p:ext>
            </p:extLst>
          </p:nvPr>
        </p:nvGraphicFramePr>
        <p:xfrm>
          <a:off x="755576" y="260648"/>
          <a:ext cx="11731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Microsoft Equation 3.0" r:id="rId3" imgW="1168400" imgH="469900" progId="Equation.3">
                  <p:embed/>
                </p:oleObj>
              </mc:Choice>
              <mc:Fallback>
                <p:oleObj name="Microsoft Equation 3.0" r:id="rId3" imgW="11684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60648"/>
                        <a:ext cx="1173163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750650"/>
              </p:ext>
            </p:extLst>
          </p:nvPr>
        </p:nvGraphicFramePr>
        <p:xfrm>
          <a:off x="4067944" y="692696"/>
          <a:ext cx="3322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Microsoft Equation 3.0" r:id="rId5" imgW="3327400" imgH="457200" progId="Equation.3">
                  <p:embed/>
                </p:oleObj>
              </mc:Choice>
              <mc:Fallback>
                <p:oleObj name="Microsoft Equation 3.0" r:id="rId5" imgW="3327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692696"/>
                        <a:ext cx="33226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10444"/>
              </p:ext>
            </p:extLst>
          </p:nvPr>
        </p:nvGraphicFramePr>
        <p:xfrm>
          <a:off x="2339752" y="1268760"/>
          <a:ext cx="427513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Microsoft Equation 3.0" r:id="rId7" imgW="4279900" imgH="469900" progId="Equation.3">
                  <p:embed/>
                </p:oleObj>
              </mc:Choice>
              <mc:Fallback>
                <p:oleObj name="Microsoft Equation 3.0" r:id="rId7" imgW="42799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268760"/>
                        <a:ext cx="4275138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222458"/>
              </p:ext>
            </p:extLst>
          </p:nvPr>
        </p:nvGraphicFramePr>
        <p:xfrm>
          <a:off x="3851920" y="1988840"/>
          <a:ext cx="126523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Microsoft Equation 3.0" r:id="rId9" imgW="1269449" imgH="406224" progId="Equation.3">
                  <p:embed/>
                </p:oleObj>
              </mc:Choice>
              <mc:Fallback>
                <p:oleObj name="Microsoft Equation 3.0" r:id="rId9" imgW="1269449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1988840"/>
                        <a:ext cx="1265238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212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2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552" y="731520"/>
            <a:ext cx="7004248" cy="3474720"/>
          </a:xfrm>
          <a:prstGeom prst="rect">
            <a:avLst/>
          </a:prstGeom>
        </p:spPr>
        <p:txBody>
          <a:bodyPr/>
          <a:lstStyle/>
          <a:p>
            <a:pPr marL="45720" indent="0" algn="ctr">
              <a:buNone/>
            </a:pPr>
            <a:r>
              <a:rPr lang="en-US" dirty="0" smtClean="0"/>
              <a:t>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 енгізсек: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айнымалысына қайта оралсақ, ізделінді интегралдың жауабына  келеміз: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984927"/>
              </p:ext>
            </p:extLst>
          </p:nvPr>
        </p:nvGraphicFramePr>
        <p:xfrm>
          <a:off x="3419872" y="764704"/>
          <a:ext cx="746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Microsoft Equation 3.0" r:id="rId3" imgW="749300" imgH="457200" progId="Equation.3">
                  <p:embed/>
                </p:oleObj>
              </mc:Choice>
              <mc:Fallback>
                <p:oleObj name="Microsoft Equation 3.0" r:id="rId3" imgW="749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764704"/>
                        <a:ext cx="746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947633"/>
              </p:ext>
            </p:extLst>
          </p:nvPr>
        </p:nvGraphicFramePr>
        <p:xfrm>
          <a:off x="4067944" y="1700808"/>
          <a:ext cx="1173163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Microsoft Equation 3.0" r:id="rId5" imgW="1168400" imgH="228600" progId="Equation.3">
                  <p:embed/>
                </p:oleObj>
              </mc:Choice>
              <mc:Fallback>
                <p:oleObj name="Microsoft Equation 3.0" r:id="rId5" imgW="116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1700808"/>
                        <a:ext cx="1173163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329877"/>
              </p:ext>
            </p:extLst>
          </p:nvPr>
        </p:nvGraphicFramePr>
        <p:xfrm>
          <a:off x="899592" y="2132856"/>
          <a:ext cx="6362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Microsoft Equation 3.0" r:id="rId7" imgW="6362700" imgH="419100" progId="Equation.3">
                  <p:embed/>
                </p:oleObj>
              </mc:Choice>
              <mc:Fallback>
                <p:oleObj name="Microsoft Equation 3.0" r:id="rId7" imgW="6362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132856"/>
                        <a:ext cx="63627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39313"/>
              </p:ext>
            </p:extLst>
          </p:nvPr>
        </p:nvGraphicFramePr>
        <p:xfrm>
          <a:off x="3203848" y="3645024"/>
          <a:ext cx="2201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Microsoft Equation 3.0" r:id="rId9" imgW="2197100" imgH="241300" progId="Equation.3">
                  <p:embed/>
                </p:oleObj>
              </mc:Choice>
              <mc:Fallback>
                <p:oleObj name="Microsoft Equation 3.0" r:id="rId9" imgW="2197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645024"/>
                        <a:ext cx="2201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3924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 3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/>
              </a:rPr>
              <a:t> 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799666"/>
              </p:ext>
            </p:extLst>
          </p:nvPr>
        </p:nvGraphicFramePr>
        <p:xfrm>
          <a:off x="1259632" y="1196752"/>
          <a:ext cx="5783263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Microsoft Equation 3.0" r:id="rId3" imgW="5778500" imgH="520700" progId="Equation.3">
                  <p:embed/>
                </p:oleObj>
              </mc:Choice>
              <mc:Fallback>
                <p:oleObj name="Microsoft Equation 3.0" r:id="rId3" imgW="57785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196752"/>
                        <a:ext cx="5783263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228794"/>
              </p:ext>
            </p:extLst>
          </p:nvPr>
        </p:nvGraphicFramePr>
        <p:xfrm>
          <a:off x="2483768" y="2060848"/>
          <a:ext cx="3352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Microsoft Equation 3.0" r:id="rId5" imgW="3352800" imgH="457200" progId="Equation.3">
                  <p:embed/>
                </p:oleObj>
              </mc:Choice>
              <mc:Fallback>
                <p:oleObj name="Microsoft Equation 3.0" r:id="rId5" imgW="335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060848"/>
                        <a:ext cx="3352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8644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4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731520"/>
            <a:ext cx="8280920" cy="347472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Мына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белгілеулерді енгізсек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841295"/>
              </p:ext>
            </p:extLst>
          </p:nvPr>
        </p:nvGraphicFramePr>
        <p:xfrm>
          <a:off x="899592" y="836712"/>
          <a:ext cx="99060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Microsoft Equation 3.0" r:id="rId3" imgW="990170" imgH="431613" progId="Equation.3">
                  <p:embed/>
                </p:oleObj>
              </mc:Choice>
              <mc:Fallback>
                <p:oleObj name="Microsoft Equation 3.0" r:id="rId3" imgW="990170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836712"/>
                        <a:ext cx="99060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731095"/>
              </p:ext>
            </p:extLst>
          </p:nvPr>
        </p:nvGraphicFramePr>
        <p:xfrm>
          <a:off x="3995936" y="1556792"/>
          <a:ext cx="27813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Microsoft Equation 3.0" r:id="rId5" imgW="2781300" imgH="444500" progId="Equation.3">
                  <p:embed/>
                </p:oleObj>
              </mc:Choice>
              <mc:Fallback>
                <p:oleObj name="Microsoft Equation 3.0" r:id="rId5" imgW="27813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1556792"/>
                        <a:ext cx="27813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821789"/>
              </p:ext>
            </p:extLst>
          </p:nvPr>
        </p:nvGraphicFramePr>
        <p:xfrm>
          <a:off x="2627784" y="2348880"/>
          <a:ext cx="34210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Microsoft Equation 3.0" r:id="rId7" imgW="3416300" imgH="469900" progId="Equation.3">
                  <p:embed/>
                </p:oleObj>
              </mc:Choice>
              <mc:Fallback>
                <p:oleObj name="Microsoft Equation 3.0" r:id="rId7" imgW="3416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348880"/>
                        <a:ext cx="3421063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129935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81</Words>
  <Application>Microsoft Office PowerPoint</Application>
  <PresentationFormat>Экран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Воздушный поток</vt:lpstr>
      <vt:lpstr>Microsoft Equation 3.0</vt:lpstr>
      <vt:lpstr> 4 - апта.   </vt:lpstr>
      <vt:lpstr>Мысал  1. </vt:lpstr>
      <vt:lpstr>Мысал 2. </vt:lpstr>
      <vt:lpstr>Мысал  3. </vt:lpstr>
      <vt:lpstr>Мысал 4.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4 - апта.</dc:title>
  <dc:creator>Ляззат</dc:creator>
  <cp:lastModifiedBy>Ляззат</cp:lastModifiedBy>
  <cp:revision>2</cp:revision>
  <dcterms:created xsi:type="dcterms:W3CDTF">2023-10-22T16:02:44Z</dcterms:created>
  <dcterms:modified xsi:type="dcterms:W3CDTF">2023-10-26T15:46:53Z</dcterms:modified>
</cp:coreProperties>
</file>